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D6CC-79F8-4D36-BA31-4A503E50DD0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C6F4B-C305-4312-9D18-79F9FF195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6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6E95-C2F5-DA93-9310-025BE2ACC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C85CE-AEC1-DD24-1F2D-5C3C454C6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7D73-6840-9866-A9A3-C5D9A788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C14A-93BE-49F5-B7EC-26B35ECEB288}" type="datetime1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BA77-195F-2958-A95C-612F414E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50D42-47AA-A577-943A-D7E646FA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2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A01E-9C10-3B78-ACC3-6C7E8146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8A819-595C-2F70-338E-7F29B9F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8EC24-96DE-6188-6964-45E86F29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5367-4DE4-486E-9D4B-9B5890B1A4D5}" type="datetime1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A543-408A-10EB-8E61-983B23EB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10B5-D9B5-04FD-3103-4209AD60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1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4EA60-B01D-13D9-722E-C79763E78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3C56-8D94-BE1E-ED6C-78673E2C7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F2E8C-662A-0D8E-A6DA-19419637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3A0E-C735-423B-A047-A7AAEB4ECC85}" type="datetime1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3AE50-9089-B991-F04E-AD588789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CD1F-2B71-2E4B-0A7E-64C0220B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6919-427C-2D4B-AE2B-DBA4DD9E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4279-950B-A737-49F6-54A33A39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8C84-2E09-BF55-FE95-0E45D4C8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5A8B-B808-4952-9DEA-1957E9D48DC7}" type="datetime1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F0A0-915D-010A-6287-69901D2C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5CC0-A20A-9B76-181A-BA72C892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5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258C-D459-C5B4-173D-1B33C797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12277-BA9A-3E89-3617-5B899D91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24096-39C2-7050-B967-A05CF81B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F628-4311-4996-98AB-C91E6703AE0C}" type="datetime1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3655-AEC7-29AD-65B1-7A5FB1AD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A2D4-4599-51B0-7D96-7BD830B4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5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D11D-B0A3-9980-B8B7-1F08D67D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3955-65CF-48E1-4288-5942D718B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0DA8F-BB01-F426-04FF-8693A9A9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58B93-B787-1E98-5F5C-632425B8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1976-579C-4380-AB06-E0FAD89CB959}" type="datetime1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2709-4CE1-DAEA-11B3-654163C3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85531-BF4B-B097-E914-C26529DF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9C8D-017C-0536-7B2D-2B7077B8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A535D-04BD-392B-F442-42F66798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007BD-F0CB-C0FB-FB7D-F27489BF7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CEC78-FD81-27EF-A894-8E8AD0ADD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A9F4D-2CC8-117B-67D4-A3F45C533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9855C-C484-44E4-07E7-1A016BC5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0094-A306-4924-B4CE-242492F31263}" type="datetime1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D4ADE-ACF0-510D-2573-05B3E965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D4A07-8475-7886-7725-4D6BAF87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2926-4DEC-9E73-4B84-3D25C327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6A7BA-E99A-2F73-7AEF-62337223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EC36-5C14-4E4F-A04F-24D32DDA063C}" type="datetime1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E0BC3-3708-0F33-FB6F-E86B580B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FAFBC-F737-F666-3428-FC155857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6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1265-07C0-85DE-558D-61770C3D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C599-FF91-4CD3-BF34-912E8033B5D9}" type="datetime1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D336A-DD23-9DF6-9DC0-D2FBDD41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1E615-E154-2957-48D4-DE5E8D51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CCFF-A3B0-0A37-1057-FDB4ADF5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69DF-034A-7A27-85D3-4DCE9AC8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31393-2CAF-A4C4-2E37-D2AA75709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DEFC2-5A4C-5FFF-7DBD-89F3E287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FC70-A2DA-4334-84FD-254639D6D911}" type="datetime1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FB184-6951-E9FA-587E-5B21670E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363E8-9A26-8169-D9C1-B544EEF5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73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C6CA-FF9A-34D7-19D2-E9B6661B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80CFA-AD0F-1778-B31A-77C87B397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5866A-9CC0-9542-1EA7-B8422184D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977AF-0534-6611-562F-1FB9B70C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28B6-BCE1-4743-8E9C-3AD50E99FA0C}" type="datetime1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AF48B-9CCB-C107-CEFC-550DB6D4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F90ED-9B2C-E488-5645-83579182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7CF9B-83E0-84E5-2375-E624A64E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8CF5-6ECE-32B4-57E0-276C3BC4E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1AF5D-840B-591C-A9DB-733ECE54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8B68D4-F090-4DC4-81AD-1D554A79585D}" type="datetime1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C09C-7E72-3600-473A-7272B8984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17D7-3A01-588A-2F0C-09475DCB3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468E1-05B7-4EA0-B90B-2F11645FA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9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alresources.g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AB34-3CE8-D1FB-212B-5F802FC73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3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‘Η Ελλάδα στη Νέα Ενεργειακή Εποχή’</a:t>
            </a:r>
            <a:br>
              <a:rPr lang="en-GB" sz="3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sz="3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3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3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n-GB" sz="3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1E6B5-9896-4565-4720-847D758CB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378" y="4521896"/>
            <a:ext cx="8801622" cy="735904"/>
          </a:xfrm>
        </p:spPr>
        <p:txBody>
          <a:bodyPr/>
          <a:lstStyle/>
          <a:p>
            <a:r>
              <a:rPr lang="el-GR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Εκδήλωση ΣΑΚΑ Energy </a:t>
            </a:r>
            <a:r>
              <a:rPr lang="el-GR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</a:t>
            </a:r>
            <a:r>
              <a:rPr lang="el-GR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Τρίτη, 24 Ιουν 25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1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2E0F-3385-A065-310E-B6FFFAD8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/>
          </a:bodyPr>
          <a:lstStyle/>
          <a:p>
            <a: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3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Πράσινη μετάβαση και Κίνα-4</a:t>
            </a:r>
            <a:endParaRPr lang="en-GB" sz="13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C031DE-D438-3D86-AEAE-CADF21B63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169" y="1029792"/>
            <a:ext cx="8357020" cy="51204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7A62D-9341-66E8-D8AB-EDFDF679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7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C89B-8197-43C1-91EC-A5058710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3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Πράσινη μετάβαση και Κίνα-</a:t>
            </a:r>
            <a:r>
              <a:rPr lang="en-GB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GB" sz="13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29D5D-5147-A027-4BA5-EB8630BAF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025" y="475989"/>
            <a:ext cx="4706362" cy="61387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F80DD-EF91-E0BD-4BCE-570E5E6E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1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B747-4620-D54B-E48F-6B919A35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br>
              <a:rPr lang="en-GB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2FDE-04BE-E133-20F6-235684C0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65753"/>
            <a:ext cx="8016658" cy="3945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200" dirty="0"/>
          </a:p>
          <a:p>
            <a:pPr marL="0" indent="0" algn="ctr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l-GR" sz="2200" b="1" dirty="0"/>
              <a:t>Ευχαριστώ πολύ</a:t>
            </a:r>
          </a:p>
          <a:p>
            <a:pPr marL="0" indent="0" algn="ctr">
              <a:buNone/>
            </a:pPr>
            <a:r>
              <a:rPr lang="el-GR" sz="2200" b="1" dirty="0" err="1"/>
              <a:t>Β.Νικολετόπουλος</a:t>
            </a:r>
            <a:endParaRPr lang="el-GR" sz="2200" b="1" dirty="0"/>
          </a:p>
          <a:p>
            <a:pPr marL="0" indent="0" algn="ctr">
              <a:buNone/>
            </a:pPr>
            <a:r>
              <a:rPr lang="en-GB" sz="2200" dirty="0">
                <a:hlinkClick r:id="rId2"/>
              </a:rPr>
              <a:t>www.naturalresources.gr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F4EC9-E1C0-53E1-107C-6F0FFFE9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E6B9-615A-62C8-FE8F-8B1F3B69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rmAutofit/>
          </a:bodyPr>
          <a:lstStyle/>
          <a:p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A3D6-966C-4C13-A851-88232005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945"/>
            <a:ext cx="10515600" cy="3797018"/>
          </a:xfrm>
        </p:spPr>
        <p:txBody>
          <a:bodyPr/>
          <a:lstStyle/>
          <a:p>
            <a:pPr marL="742950" lvl="1" indent="-28575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Energy transition--Climate Change Policies, Emissions Trading, Green Finance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Τομείς με εγγενή δυσκολία μείωσης εκπομπών θερμοκηπίου [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hard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abate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Κρίσιμα και στρατηγικά μεταλλεύματα.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Πράσινη μετάβαση και Κίνα.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12518-3D52-D393-C7B4-52D3FD65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0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7F07-2CCC-AD32-323D-7CAB6397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/>
          </a:bodyPr>
          <a:lstStyle/>
          <a:p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The Energy transition--Climate Change Policies, Emissions Trading, Green Finance</a:t>
            </a:r>
            <a:endParaRPr lang="en-GB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7DB18-BF33-1180-9AE0-81353DF28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534" y="1190971"/>
            <a:ext cx="9088884" cy="51653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46DA8-2B10-79F5-EBC2-C482BDAC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D100-9737-5C58-68B4-9B14248B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905"/>
          </a:xfrm>
        </p:spPr>
        <p:txBody>
          <a:bodyPr>
            <a:normAutofit fontScale="90000"/>
          </a:bodyPr>
          <a:lstStyle/>
          <a:p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The Energy transition--Climate Change Policies, Emissions Trading, Green Finance</a:t>
            </a:r>
            <a:endParaRPr lang="en-GB" sz="1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0B5BB2-5664-E027-BEEC-11CA4F577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57" y="2041742"/>
            <a:ext cx="11334461" cy="30895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E4BC0-884B-BFD8-0BA6-AE173C4C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2708-C7E2-D055-4662-F699356E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431"/>
          </a:xfrm>
        </p:spPr>
        <p:txBody>
          <a:bodyPr>
            <a:normAutofit fontScale="90000"/>
          </a:bodyPr>
          <a:lstStyle/>
          <a:p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l-GR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Τομείς με εγγενή δυσκολία μείωσης εκπομπών θερμοκηπίου [</a:t>
            </a:r>
            <a:r>
              <a:rPr lang="el-GR" sz="1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hard-to-abate</a:t>
            </a:r>
            <a:r>
              <a:rPr lang="el-GR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].</a:t>
            </a:r>
            <a:endParaRPr lang="en-GB" sz="1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BB5AB9-70DF-EAD0-1B51-52B452991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65455"/>
              </p:ext>
            </p:extLst>
          </p:nvPr>
        </p:nvGraphicFramePr>
        <p:xfrm>
          <a:off x="838200" y="1825625"/>
          <a:ext cx="10515600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2148858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3847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Τομείς</a:t>
                      </a:r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Χαλυβουργία</a:t>
                      </a:r>
                      <a:endParaRPr lang="en-GB" dirty="0"/>
                    </a:p>
                    <a:p>
                      <a:r>
                        <a:rPr lang="el-GR" dirty="0"/>
                        <a:t>Τσιμέντα,</a:t>
                      </a:r>
                      <a:endParaRPr lang="en-GB" dirty="0"/>
                    </a:p>
                    <a:p>
                      <a:r>
                        <a:rPr lang="el-GR" dirty="0"/>
                        <a:t>Διυλιστήρια</a:t>
                      </a:r>
                      <a:endParaRPr lang="en-GB" dirty="0"/>
                    </a:p>
                    <a:p>
                      <a:r>
                        <a:rPr lang="el-GR" dirty="0"/>
                        <a:t>Μεταλλουργία</a:t>
                      </a:r>
                      <a:endParaRPr lang="en-GB" dirty="0"/>
                    </a:p>
                    <a:p>
                      <a:r>
                        <a:rPr lang="el-GR" dirty="0"/>
                        <a:t>Λιπάσματα</a:t>
                      </a:r>
                      <a:endParaRPr lang="en-GB" dirty="0"/>
                    </a:p>
                    <a:p>
                      <a:r>
                        <a:rPr lang="el-GR" dirty="0"/>
                        <a:t>Χερσαίες μεταφορές [αυτοκίνητα, δίτροχα, τραίνα]</a:t>
                      </a:r>
                      <a:endParaRPr lang="en-GB" dirty="0"/>
                    </a:p>
                    <a:p>
                      <a:r>
                        <a:rPr lang="el-GR" dirty="0"/>
                        <a:t>Ναυτιλία/Λιμάνια</a:t>
                      </a:r>
                      <a:endParaRPr lang="en-GB" dirty="0"/>
                    </a:p>
                    <a:p>
                      <a:r>
                        <a:rPr lang="el-GR" dirty="0"/>
                        <a:t>Αεροπορικές Μεταφορές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Λύσεις</a:t>
                      </a:r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Εξοικονόμηση ενέργειας</a:t>
                      </a:r>
                    </a:p>
                    <a:p>
                      <a:r>
                        <a:rPr lang="el-GR" dirty="0"/>
                        <a:t>Χρήση εναλλακτικών πρώτων και βοηθητικών υλών</a:t>
                      </a:r>
                    </a:p>
                    <a:p>
                      <a:r>
                        <a:rPr lang="el-GR" dirty="0"/>
                        <a:t>Χρήση εναλλακτικών ‘καυσίμων’ πχ πράσινη ηλεκτρική ενέργεια, </a:t>
                      </a:r>
                      <a:r>
                        <a:rPr lang="el-GR" dirty="0" err="1"/>
                        <a:t>μεθανόλη</a:t>
                      </a:r>
                      <a:r>
                        <a:rPr lang="el-GR" dirty="0"/>
                        <a:t>, αμμωνία, πράσινο υδρογόνο </a:t>
                      </a:r>
                    </a:p>
                    <a:p>
                      <a:r>
                        <a:rPr lang="el-GR" dirty="0"/>
                        <a:t>και τελικά CCUS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7631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F9429-FE5E-0996-99F7-8462AC9D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0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B85B-6A18-155B-6534-6DE2DE0D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327"/>
          </a:xfrm>
        </p:spPr>
        <p:txBody>
          <a:bodyPr>
            <a:normAutofit fontScale="90000"/>
          </a:bodyPr>
          <a:lstStyle/>
          <a:p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l-GR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: Κρίσιμα και στρατηγικά μεταλλεύματα</a:t>
            </a:r>
            <a:endParaRPr lang="en-GB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48EBAB-FF17-6974-5888-054120FB4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633" y="1280086"/>
            <a:ext cx="7180813" cy="42313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25A52-C407-F7B2-525C-2E871F0C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2ACD-D1BD-C3EC-D0AC-25850BCE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l-GR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Πράσινη μετάβαση και Κίνα-1</a:t>
            </a:r>
            <a:endParaRPr lang="en-GB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26C75E-8E2E-C132-E8F2-B3BC6BA2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003" y="1014413"/>
            <a:ext cx="3905993" cy="51625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8A127-8E6D-6DCE-FF9A-CC3EE69C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0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D3CB-8E9C-B2DC-A82A-954F4429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09"/>
          </a:xfrm>
        </p:spPr>
        <p:txBody>
          <a:bodyPr>
            <a:normAutofit/>
          </a:bodyPr>
          <a:lstStyle/>
          <a:p>
            <a: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3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Πράσινη μετάβαση και Κίνα-2</a:t>
            </a:r>
            <a:endParaRPr lang="en-GB" sz="13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B154F6-DDDC-BEC9-011D-295C6738A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992" y="968393"/>
            <a:ext cx="7211895" cy="53697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8F8B91-3B6D-E57A-5DA2-15008350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2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E637-C9D9-042F-8A6D-681A3A86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483"/>
          </a:xfrm>
        </p:spPr>
        <p:txBody>
          <a:bodyPr>
            <a:normAutofit/>
          </a:bodyPr>
          <a:lstStyle/>
          <a:p>
            <a: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Βασίλης </a:t>
            </a:r>
            <a:r>
              <a:rPr lang="el-GR" sz="13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Νικολετόπουλος</a:t>
            </a:r>
            <a:br>
              <a:rPr lang="el-GR" sz="13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PC</a:t>
            </a:r>
            <a:b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13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Πράσινη μετάβαση και Κίνα-3</a:t>
            </a:r>
            <a:endParaRPr lang="en-GB" sz="13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56470-2718-3F9F-C214-6024BE6E3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204" y="981799"/>
            <a:ext cx="7570771" cy="55110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8DB87-482D-E0E9-E0EA-2B586EE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68E1-05B7-4EA0-B90B-2F11645FAC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1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291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Tahoma</vt:lpstr>
      <vt:lpstr>Times New Roman</vt:lpstr>
      <vt:lpstr>Office Theme</vt:lpstr>
      <vt:lpstr>‘Η Ελλάδα στη Νέα Ενεργειακή Εποχή’  Βασίλης Νικολετόπουλος Natural Resources PC  </vt:lpstr>
      <vt:lpstr>Βασίλης Νικολετόπουλος Natural Resources PC</vt:lpstr>
      <vt:lpstr>Βασίλης Νικολετόπουλος Natural Resources PC 1. The Energy transition--Climate Change Policies, Emissions Trading, Green Finance</vt:lpstr>
      <vt:lpstr>Βασίλης Νικολετόπουλος Natural Resources PC 1. The Energy transition--Climate Change Policies, Emissions Trading, Green Finance</vt:lpstr>
      <vt:lpstr>Βασίλης Νικολετόπουλος Natural Resources PC 2. Τομείς με εγγενή δυσκολία μείωσης εκπομπών θερμοκηπίου [hard-to-abate].</vt:lpstr>
      <vt:lpstr>Βασίλης Νικολετόπουλος Natural Resources PC 3. : Κρίσιμα και στρατηγικά μεταλλεύματα</vt:lpstr>
      <vt:lpstr>Βασίλης Νικολετόπουλος Natural Resources PC 4. Πράσινη μετάβαση και Κίνα-1</vt:lpstr>
      <vt:lpstr>Βασίλης Νικολετόπουλος Natural Resources PC 4. Πράσινη μετάβαση και Κίνα-2</vt:lpstr>
      <vt:lpstr>Βασίλης Νικολετόπουλος Natural Resources PC 4. Πράσινη μετάβαση και Κίνα-3</vt:lpstr>
      <vt:lpstr>Βασίλης Νικολετόπουλος Natural Resources PC 4. Πράσινη μετάβαση και Κίνα-4</vt:lpstr>
      <vt:lpstr>Βασίλης Νικολετόπουλος Natural Resources PC 4. Πράσινη μετάβαση και Κίνα-5</vt:lpstr>
      <vt:lpstr>  Βασίλης Νικολετόπουλος Natural Resources 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Vasili Nicoletopoulos</dc:creator>
  <cp:lastModifiedBy>Vasili Nicoletopoulos</cp:lastModifiedBy>
  <cp:revision>3</cp:revision>
  <dcterms:created xsi:type="dcterms:W3CDTF">2025-06-23T09:57:22Z</dcterms:created>
  <dcterms:modified xsi:type="dcterms:W3CDTF">2025-06-23T10:42:34Z</dcterms:modified>
</cp:coreProperties>
</file>